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68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0384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Two For 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foot fault lines for right side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792082-99F6-CEFE-B692-600721359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79511"/>
            <a:ext cx="7025776" cy="57977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Two For 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15 IPSC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135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2022-08-11T23:43:23Z</dcterms:modified>
  <cp:category>Shooting</cp:category>
</cp:coreProperties>
</file>